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</p:sldIdLst>
  <p:sldSz cx="9144000" cy="6858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1pPr>
    <a:lvl2pPr marL="0" marR="0" indent="4572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2pPr>
    <a:lvl3pPr marL="0" marR="0" indent="9144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3pPr>
    <a:lvl4pPr marL="0" marR="0" indent="13716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4pPr>
    <a:lvl5pPr marL="0" marR="0" indent="18288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5pPr>
    <a:lvl6pPr marL="0" marR="0" indent="22860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6pPr>
    <a:lvl7pPr marL="0" marR="0" indent="27432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7pPr>
    <a:lvl8pPr marL="0" marR="0" indent="32004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8pPr>
    <a:lvl9pPr marL="0" marR="0" indent="3657600" algn="l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Calibri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FD7E7"/>
          </a:solidFill>
        </a:fill>
      </a:tcStyle>
    </a:wholeTbl>
    <a:band2H>
      <a:tcTxStyle b="def" i="def"/>
      <a:tcStyle>
        <a:tcBdr/>
        <a:fill>
          <a:solidFill>
            <a:srgbClr val="E8ECF4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EE7D0"/>
          </a:solidFill>
        </a:fill>
      </a:tcStyle>
    </a:wholeTbl>
    <a:band2H>
      <a:tcTxStyle b="def" i="def"/>
      <a:tcStyle>
        <a:tcBdr/>
        <a:fill>
          <a:solidFill>
            <a:srgbClr val="EFF3E9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CDCCE"/>
          </a:solidFill>
        </a:fill>
      </a:tcStyle>
    </a:wholeTbl>
    <a:band2H>
      <a:tcTxStyle b="def" i="def"/>
      <a:tcStyle>
        <a:tcBdr/>
        <a:fill>
          <a:solidFill>
            <a:srgbClr val="FDEEE8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 b="def" i="def"/>
      <a:tcStyle>
        <a:tcBdr/>
        <a:fill>
          <a:solidFill>
            <a:srgbClr val="E6E6E6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/Relationships>
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Shape 91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92" name="Shape 92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defRPr sz="1200">
        <a:latin typeface="+mn-lt"/>
        <a:ea typeface="+mn-ea"/>
        <a:cs typeface="+mn-cs"/>
        <a:sym typeface="Calibri"/>
      </a:defRPr>
    </a:lvl1pPr>
    <a:lvl2pPr indent="228600" defTabSz="457200" latinLnBrk="0">
      <a:defRPr sz="1200">
        <a:latin typeface="+mn-lt"/>
        <a:ea typeface="+mn-ea"/>
        <a:cs typeface="+mn-cs"/>
        <a:sym typeface="Calibri"/>
      </a:defRPr>
    </a:lvl2pPr>
    <a:lvl3pPr indent="457200" defTabSz="457200" latinLnBrk="0">
      <a:defRPr sz="1200">
        <a:latin typeface="+mn-lt"/>
        <a:ea typeface="+mn-ea"/>
        <a:cs typeface="+mn-cs"/>
        <a:sym typeface="Calibri"/>
      </a:defRPr>
    </a:lvl3pPr>
    <a:lvl4pPr indent="685800" defTabSz="457200" latinLnBrk="0">
      <a:defRPr sz="1200">
        <a:latin typeface="+mn-lt"/>
        <a:ea typeface="+mn-ea"/>
        <a:cs typeface="+mn-cs"/>
        <a:sym typeface="Calibri"/>
      </a:defRPr>
    </a:lvl4pPr>
    <a:lvl5pPr indent="914400" defTabSz="457200" latinLnBrk="0">
      <a:defRPr sz="1200">
        <a:latin typeface="+mn-lt"/>
        <a:ea typeface="+mn-ea"/>
        <a:cs typeface="+mn-cs"/>
        <a:sym typeface="Calibri"/>
      </a:defRPr>
    </a:lvl5pPr>
    <a:lvl6pPr indent="1143000" defTabSz="457200" latinLnBrk="0">
      <a:defRPr sz="1200">
        <a:latin typeface="+mn-lt"/>
        <a:ea typeface="+mn-ea"/>
        <a:cs typeface="+mn-cs"/>
        <a:sym typeface="Calibri"/>
      </a:defRPr>
    </a:lvl6pPr>
    <a:lvl7pPr indent="1371600" defTabSz="457200" latinLnBrk="0">
      <a:defRPr sz="1200">
        <a:latin typeface="+mn-lt"/>
        <a:ea typeface="+mn-ea"/>
        <a:cs typeface="+mn-cs"/>
        <a:sym typeface="Calibri"/>
      </a:defRPr>
    </a:lvl7pPr>
    <a:lvl8pPr indent="1600200" defTabSz="457200" latinLnBrk="0">
      <a:defRPr sz="1200">
        <a:latin typeface="+mn-lt"/>
        <a:ea typeface="+mn-ea"/>
        <a:cs typeface="+mn-cs"/>
        <a:sym typeface="Calibri"/>
      </a:defRPr>
    </a:lvl8pPr>
    <a:lvl9pPr indent="1828800" defTabSz="457200" latinLnBrk="0">
      <a:defRPr sz="1200">
        <a:latin typeface="+mn-lt"/>
        <a:ea typeface="+mn-ea"/>
        <a:cs typeface="+mn-cs"/>
        <a:sym typeface="Calibri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1" showMasterPhAnim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Text"/>
          <p:cNvSpPr txBox="1"/>
          <p:nvPr>
            <p:ph type="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12" name="Body Level One…"/>
          <p:cNvSpPr txBox="1"/>
          <p:nvPr>
            <p:ph type="body" sz="quarter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/>
          <a:lstStyle>
            <a:lvl1pPr marL="0" indent="0" algn="ctr">
              <a:buSzTx/>
              <a:buFontTx/>
              <a:buNone/>
              <a:defRPr>
                <a:solidFill>
                  <a:srgbClr val="888888"/>
                </a:solidFill>
              </a:defRPr>
            </a:lvl1pPr>
            <a:lvl2pPr marL="0" indent="457200" algn="ctr">
              <a:buSzTx/>
              <a:buFontTx/>
              <a:buNone/>
              <a:defRPr>
                <a:solidFill>
                  <a:srgbClr val="888888"/>
                </a:solidFill>
              </a:defRPr>
            </a:lvl2pPr>
            <a:lvl3pPr marL="0" indent="914400" algn="ctr">
              <a:buSzTx/>
              <a:buFontTx/>
              <a:buNone/>
              <a:defRPr>
                <a:solidFill>
                  <a:srgbClr val="888888"/>
                </a:solidFill>
              </a:defRPr>
            </a:lvl3pPr>
            <a:lvl4pPr marL="0" indent="1371600" algn="ctr">
              <a:buSzTx/>
              <a:buFontTx/>
              <a:buNone/>
              <a:defRPr>
                <a:solidFill>
                  <a:srgbClr val="888888"/>
                </a:solidFill>
              </a:defRPr>
            </a:lvl4pPr>
            <a:lvl5pPr marL="0" indent="1828800" algn="ctr">
              <a:buSzTx/>
              <a:buFontTx/>
              <a:buNone/>
              <a:defRPr>
                <a:solidFill>
                  <a:srgbClr val="888888"/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21" name="Body Level One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2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itle Text"/>
          <p:cNvSpPr txBox="1"/>
          <p:nvPr>
            <p:ph type="title"/>
          </p:nvPr>
        </p:nvSpPr>
        <p:spPr>
          <a:xfrm>
            <a:off x="722312" y="4406900"/>
            <a:ext cx="7772401" cy="1362075"/>
          </a:xfrm>
          <a:prstGeom prst="rect">
            <a:avLst/>
          </a:prstGeom>
        </p:spPr>
        <p:txBody>
          <a:bodyPr anchor="t"/>
          <a:lstStyle>
            <a:lvl1pPr algn="l">
              <a:defRPr b="1" cap="all" sz="4000"/>
            </a:lvl1pPr>
          </a:lstStyle>
          <a:p>
            <a:pPr/>
            <a:r>
              <a:t>Title Text</a:t>
            </a:r>
          </a:p>
        </p:txBody>
      </p:sp>
      <p:sp>
        <p:nvSpPr>
          <p:cNvPr id="30" name="Body Level One…"/>
          <p:cNvSpPr txBox="1"/>
          <p:nvPr>
            <p:ph type="body" sz="quarter" idx="1"/>
          </p:nvPr>
        </p:nvSpPr>
        <p:spPr>
          <a:xfrm>
            <a:off x="722312" y="2906713"/>
            <a:ext cx="7772401" cy="1500188"/>
          </a:xfrm>
          <a:prstGeom prst="rect">
            <a:avLst/>
          </a:prstGeom>
        </p:spPr>
        <p:txBody>
          <a:bodyPr anchor="b"/>
          <a:lstStyle>
            <a:lvl1pPr marL="0" indent="0">
              <a:spcBef>
                <a:spcPts val="400"/>
              </a:spcBef>
              <a:buSzTx/>
              <a:buFontTx/>
              <a:buNone/>
              <a:defRPr sz="2000">
                <a:solidFill>
                  <a:srgbClr val="888888"/>
                </a:solidFill>
              </a:defRPr>
            </a:lvl1pPr>
            <a:lvl2pPr marL="0" indent="457200">
              <a:spcBef>
                <a:spcPts val="400"/>
              </a:spcBef>
              <a:buSzTx/>
              <a:buFontTx/>
              <a:buNone/>
              <a:defRPr sz="2000">
                <a:solidFill>
                  <a:srgbClr val="888888"/>
                </a:solidFill>
              </a:defRPr>
            </a:lvl2pPr>
            <a:lvl3pPr marL="0" indent="914400">
              <a:spcBef>
                <a:spcPts val="400"/>
              </a:spcBef>
              <a:buSzTx/>
              <a:buFontTx/>
              <a:buNone/>
              <a:defRPr sz="2000">
                <a:solidFill>
                  <a:srgbClr val="888888"/>
                </a:solidFill>
              </a:defRPr>
            </a:lvl3pPr>
            <a:lvl4pPr marL="0" indent="1371600">
              <a:spcBef>
                <a:spcPts val="400"/>
              </a:spcBef>
              <a:buSzTx/>
              <a:buFontTx/>
              <a:buNone/>
              <a:defRPr sz="2000">
                <a:solidFill>
                  <a:srgbClr val="888888"/>
                </a:solidFill>
              </a:defRPr>
            </a:lvl4pPr>
            <a:lvl5pPr marL="0" indent="1828800">
              <a:spcBef>
                <a:spcPts val="400"/>
              </a:spcBef>
              <a:buSzTx/>
              <a:buFontTx/>
              <a:buNone/>
              <a:defRPr sz="2000">
                <a:solidFill>
                  <a:srgbClr val="888888"/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39" name="Body Level One…"/>
          <p:cNvSpPr txBox="1"/>
          <p:nvPr>
            <p:ph type="body" sz="half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</p:spPr>
        <p:txBody>
          <a:bodyPr/>
          <a:lstStyle>
            <a:lvl1pPr>
              <a:spcBef>
                <a:spcPts val="600"/>
              </a:spcBef>
              <a:defRPr sz="2800"/>
            </a:lvl1pPr>
            <a:lvl2pPr marL="790575" indent="-333375">
              <a:spcBef>
                <a:spcPts val="600"/>
              </a:spcBef>
              <a:defRPr sz="2800"/>
            </a:lvl2pPr>
            <a:lvl3pPr marL="1234439" indent="-320039">
              <a:spcBef>
                <a:spcPts val="600"/>
              </a:spcBef>
              <a:defRPr sz="2800"/>
            </a:lvl3pPr>
            <a:lvl4pPr marL="1727200" indent="-355600">
              <a:spcBef>
                <a:spcPts val="600"/>
              </a:spcBef>
              <a:defRPr sz="2800"/>
            </a:lvl4pPr>
            <a:lvl5pPr marL="2184400" indent="-355600">
              <a:spcBef>
                <a:spcPts val="600"/>
              </a:spcBef>
              <a:defRPr sz="28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0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48" name="Body Level One…"/>
          <p:cNvSpPr txBox="1"/>
          <p:nvPr>
            <p:ph type="body" sz="quarter" idx="1"/>
          </p:nvPr>
        </p:nvSpPr>
        <p:spPr>
          <a:xfrm>
            <a:off x="457200" y="1535112"/>
            <a:ext cx="4040188" cy="639763"/>
          </a:xfrm>
          <a:prstGeom prst="rect">
            <a:avLst/>
          </a:prstGeom>
        </p:spPr>
        <p:txBody>
          <a:bodyPr anchor="b"/>
          <a:lstStyle>
            <a:lvl1pPr marL="0" indent="0">
              <a:spcBef>
                <a:spcPts val="500"/>
              </a:spcBef>
              <a:buSzTx/>
              <a:buFontTx/>
              <a:buNone/>
              <a:defRPr b="1" sz="2400"/>
            </a:lvl1pPr>
            <a:lvl2pPr marL="0" indent="457200">
              <a:spcBef>
                <a:spcPts val="500"/>
              </a:spcBef>
              <a:buSzTx/>
              <a:buFontTx/>
              <a:buNone/>
              <a:defRPr b="1" sz="2400"/>
            </a:lvl2pPr>
            <a:lvl3pPr marL="0" indent="914400">
              <a:spcBef>
                <a:spcPts val="500"/>
              </a:spcBef>
              <a:buSzTx/>
              <a:buFontTx/>
              <a:buNone/>
              <a:defRPr b="1" sz="2400"/>
            </a:lvl3pPr>
            <a:lvl4pPr marL="0" indent="1371600">
              <a:spcBef>
                <a:spcPts val="500"/>
              </a:spcBef>
              <a:buSzTx/>
              <a:buFontTx/>
              <a:buNone/>
              <a:defRPr b="1" sz="2400"/>
            </a:lvl4pPr>
            <a:lvl5pPr marL="0" indent="1828800">
              <a:spcBef>
                <a:spcPts val="500"/>
              </a:spcBef>
              <a:buSzTx/>
              <a:buFontTx/>
              <a:buNone/>
              <a:defRPr b="1" sz="24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9" name="Text Placeholder 4"/>
          <p:cNvSpPr/>
          <p:nvPr>
            <p:ph type="body" sz="quarter" idx="21"/>
          </p:nvPr>
        </p:nvSpPr>
        <p:spPr>
          <a:xfrm>
            <a:off x="4645025" y="1535112"/>
            <a:ext cx="4041775" cy="639763"/>
          </a:xfrm>
          <a:prstGeom prst="rect">
            <a:avLst/>
          </a:prstGeom>
        </p:spPr>
        <p:txBody>
          <a:bodyPr anchor="b"/>
          <a:lstStyle/>
          <a:p>
            <a:pPr marL="0" indent="0">
              <a:spcBef>
                <a:spcPts val="500"/>
              </a:spcBef>
              <a:buSzTx/>
              <a:buFontTx/>
              <a:buNone/>
              <a:defRPr b="1" sz="2400"/>
            </a:pPr>
          </a:p>
        </p:txBody>
      </p:sp>
      <p:sp>
        <p:nvSpPr>
          <p:cNvPr id="50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5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Title Text"/>
          <p:cNvSpPr txBox="1"/>
          <p:nvPr>
            <p:ph type="title"/>
          </p:nvPr>
        </p:nvSpPr>
        <p:spPr>
          <a:xfrm>
            <a:off x="457200" y="273050"/>
            <a:ext cx="3008314" cy="1162050"/>
          </a:xfrm>
          <a:prstGeom prst="rect">
            <a:avLst/>
          </a:prstGeom>
        </p:spPr>
        <p:txBody>
          <a:bodyPr anchor="b"/>
          <a:lstStyle>
            <a:lvl1pPr algn="l">
              <a:defRPr b="1" sz="2000"/>
            </a:lvl1pPr>
          </a:lstStyle>
          <a:p>
            <a:pPr/>
            <a:r>
              <a:t>Title Text</a:t>
            </a:r>
          </a:p>
        </p:txBody>
      </p:sp>
      <p:sp>
        <p:nvSpPr>
          <p:cNvPr id="73" name="Body Level One…"/>
          <p:cNvSpPr txBox="1"/>
          <p:nvPr>
            <p:ph type="body"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4" name="Text Placeholder 3"/>
          <p:cNvSpPr/>
          <p:nvPr>
            <p:ph type="body" sz="half" idx="21"/>
          </p:nvPr>
        </p:nvSpPr>
        <p:spPr>
          <a:xfrm>
            <a:off x="457199" y="1435100"/>
            <a:ext cx="3008315" cy="4691063"/>
          </a:xfrm>
          <a:prstGeom prst="rect">
            <a:avLst/>
          </a:prstGeom>
        </p:spPr>
        <p:txBody>
          <a:bodyPr/>
          <a:lstStyle/>
          <a:p>
            <a:pPr marL="0" indent="0">
              <a:spcBef>
                <a:spcPts val="300"/>
              </a:spcBef>
              <a:buSzTx/>
              <a:buFontTx/>
              <a:buNone/>
              <a:defRPr sz="1400"/>
            </a:pPr>
          </a:p>
        </p:txBody>
      </p:sp>
      <p:sp>
        <p:nvSpPr>
          <p:cNvPr id="7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Title Text"/>
          <p:cNvSpPr txBox="1"/>
          <p:nvPr>
            <p:ph type="title"/>
          </p:nvPr>
        </p:nvSpPr>
        <p:spPr>
          <a:xfrm>
            <a:off x="1792288" y="4800600"/>
            <a:ext cx="5486401" cy="566738"/>
          </a:xfrm>
          <a:prstGeom prst="rect">
            <a:avLst/>
          </a:prstGeom>
        </p:spPr>
        <p:txBody>
          <a:bodyPr anchor="b"/>
          <a:lstStyle>
            <a:lvl1pPr algn="l">
              <a:defRPr b="1" sz="2000"/>
            </a:lvl1pPr>
          </a:lstStyle>
          <a:p>
            <a:pPr/>
            <a:r>
              <a:t>Title Text</a:t>
            </a:r>
          </a:p>
        </p:txBody>
      </p:sp>
      <p:sp>
        <p:nvSpPr>
          <p:cNvPr id="83" name="Picture Placeholder 2"/>
          <p:cNvSpPr/>
          <p:nvPr>
            <p:ph type="pic" sz="half" idx="21"/>
          </p:nvPr>
        </p:nvSpPr>
        <p:spPr>
          <a:xfrm>
            <a:off x="1792288" y="612775"/>
            <a:ext cx="5486401" cy="4114800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pPr/>
          </a:p>
        </p:txBody>
      </p:sp>
      <p:sp>
        <p:nvSpPr>
          <p:cNvPr id="84" name="Body Level One…"/>
          <p:cNvSpPr txBox="1"/>
          <p:nvPr>
            <p:ph type="body" sz="quarter" idx="1"/>
          </p:nvPr>
        </p:nvSpPr>
        <p:spPr>
          <a:xfrm>
            <a:off x="1792288" y="5367337"/>
            <a:ext cx="5486401" cy="804863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300"/>
              </a:spcBef>
              <a:buSzTx/>
              <a:buFontTx/>
              <a:buNone/>
              <a:defRPr sz="1400"/>
            </a:lvl1pPr>
            <a:lvl2pPr marL="0" indent="457200">
              <a:spcBef>
                <a:spcPts val="300"/>
              </a:spcBef>
              <a:buSzTx/>
              <a:buFontTx/>
              <a:buNone/>
              <a:defRPr sz="1400"/>
            </a:lvl2pPr>
            <a:lvl3pPr marL="0" indent="914400">
              <a:spcBef>
                <a:spcPts val="300"/>
              </a:spcBef>
              <a:buSzTx/>
              <a:buFontTx/>
              <a:buNone/>
              <a:defRPr sz="1400"/>
            </a:lvl3pPr>
            <a:lvl4pPr marL="0" indent="1371600">
              <a:spcBef>
                <a:spcPts val="300"/>
              </a:spcBef>
              <a:buSzTx/>
              <a:buFontTx/>
              <a:buNone/>
              <a:defRPr sz="1400"/>
            </a:lvl4pPr>
            <a:lvl5pPr marL="0" indent="1828800">
              <a:spcBef>
                <a:spcPts val="300"/>
              </a:spcBef>
              <a:buSzTx/>
              <a:buFontTx/>
              <a:buNone/>
              <a:defRPr sz="14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8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Text"/>
          <p:cNvSpPr txBox="1"/>
          <p:nvPr>
            <p:ph type="title"/>
          </p:nvPr>
        </p:nvSpPr>
        <p:spPr>
          <a:xfrm>
            <a:off x="457200" y="274638"/>
            <a:ext cx="8229600" cy="1143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normAutofit fontScale="100000" lnSpcReduction="0"/>
          </a:bodyPr>
          <a:lstStyle/>
          <a:p>
            <a:pPr/>
            <a:r>
              <a:t>Title Text</a:t>
            </a:r>
          </a:p>
        </p:txBody>
      </p:sp>
      <p:sp>
        <p:nvSpPr>
          <p:cNvPr id="3" name="Body Level One…"/>
          <p:cNvSpPr txBox="1"/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normAutofit fontScale="100000" lnSpcReduction="0"/>
          </a:bodyPr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lide Number"/>
          <p:cNvSpPr txBox="1"/>
          <p:nvPr>
            <p:ph type="sldNum" sz="quarter" idx="2"/>
          </p:nvPr>
        </p:nvSpPr>
        <p:spPr>
          <a:xfrm>
            <a:off x="8428176" y="6414760"/>
            <a:ext cx="258624" cy="248305"/>
          </a:xfrm>
          <a:prstGeom prst="rect">
            <a:avLst/>
          </a:prstGeom>
          <a:ln w="12700">
            <a:miter lim="400000"/>
          </a:ln>
        </p:spPr>
        <p:txBody>
          <a:bodyPr wrap="none" lIns="45719" rIns="45719" anchor="ctr">
            <a:spAutoFit/>
          </a:bodyPr>
          <a:lstStyle>
            <a:lvl1pPr algn="r">
              <a:defRPr sz="1200">
                <a:solidFill>
                  <a:srgbClr val="888888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</p:sldLayoutIdLst>
  <p:transition xmlns:p14="http://schemas.microsoft.com/office/powerpoint/2010/main" spd="med" advClick="1"/>
  <p:txStyles>
    <p:titleStyle>
      <a:lvl1pPr marL="0" marR="0" indent="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1pPr>
      <a:lvl2pPr marL="0" marR="0" indent="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2pPr>
      <a:lvl3pPr marL="0" marR="0" indent="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3pPr>
      <a:lvl4pPr marL="0" marR="0" indent="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4pPr>
      <a:lvl5pPr marL="0" marR="0" indent="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5pPr>
      <a:lvl6pPr marL="0" marR="0" indent="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6pPr>
      <a:lvl7pPr marL="0" marR="0" indent="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7pPr>
      <a:lvl8pPr marL="0" marR="0" indent="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8pPr>
      <a:lvl9pPr marL="0" marR="0" indent="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9pPr>
    </p:titleStyle>
    <p:bodyStyle>
      <a:lvl1pPr marL="342900" marR="0" indent="-342900" algn="l" defTabSz="4572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3200" u="none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1pPr>
      <a:lvl2pPr marL="783771" marR="0" indent="-326571" algn="l" defTabSz="4572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–"/>
        <a:tabLst/>
        <a:defRPr b="0" baseline="0" cap="none" i="0" spc="0" strike="noStrike" sz="3200" u="none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2pPr>
      <a:lvl3pPr marL="1219200" marR="0" indent="-304800" algn="l" defTabSz="4572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3200" u="none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3pPr>
      <a:lvl4pPr marL="1737360" marR="0" indent="-365760" algn="l" defTabSz="4572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–"/>
        <a:tabLst/>
        <a:defRPr b="0" baseline="0" cap="none" i="0" spc="0" strike="noStrike" sz="3200" u="none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4pPr>
      <a:lvl5pPr marL="2194560" marR="0" indent="-365760" algn="l" defTabSz="4572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»"/>
        <a:tabLst/>
        <a:defRPr b="0" baseline="0" cap="none" i="0" spc="0" strike="noStrike" sz="3200" u="none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5pPr>
      <a:lvl6pPr marL="2651760" marR="0" indent="-365760" algn="l" defTabSz="4572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3200" u="none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6pPr>
      <a:lvl7pPr marL="3108960" marR="0" indent="-365760" algn="l" defTabSz="4572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3200" u="none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7pPr>
      <a:lvl8pPr marL="3566159" marR="0" indent="-365759" algn="l" defTabSz="4572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3200" u="none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8pPr>
      <a:lvl9pPr marL="4023359" marR="0" indent="-365759" algn="l" defTabSz="457200" rtl="0" latinLnBrk="0">
        <a:lnSpc>
          <a:spcPct val="10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3200" u="none">
          <a:solidFill>
            <a:srgbClr val="000000"/>
          </a:solidFill>
          <a:uFillTx/>
          <a:latin typeface="+mn-lt"/>
          <a:ea typeface="+mn-ea"/>
          <a:cs typeface="+mn-cs"/>
          <a:sym typeface="Calibri"/>
        </a:defRPr>
      </a:lvl9pPr>
    </p:bodyStyle>
    <p:otherStyle>
      <a:lvl1pPr marL="0" marR="0" indent="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1pPr>
      <a:lvl2pPr marL="0" marR="0" indent="4572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2pPr>
      <a:lvl3pPr marL="0" marR="0" indent="9144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3pPr>
      <a:lvl4pPr marL="0" marR="0" indent="13716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4pPr>
      <a:lvl5pPr marL="0" marR="0" indent="18288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5pPr>
      <a:lvl6pPr marL="0" marR="0" indent="22860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6pPr>
      <a:lvl7pPr marL="0" marR="0" indent="27432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7pPr>
      <a:lvl8pPr marL="0" marR="0" indent="32004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8pPr>
      <a:lvl9pPr marL="0" marR="0" indent="3657600" algn="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4.png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5.png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gradFill flip="none" rotWithShape="1">
          <a:gsLst>
            <a:gs pos="0">
              <a:schemeClr val="accent2">
                <a:hueOff val="-39879"/>
                <a:satOff val="52282"/>
                <a:lumOff val="29251"/>
              </a:schemeClr>
            </a:gs>
            <a:gs pos="35000">
              <a:srgbClr val="FFBFBE"/>
            </a:gs>
            <a:gs pos="100000">
              <a:schemeClr val="accent2">
                <a:hueOff val="-44018"/>
                <a:satOff val="52282"/>
                <a:lumOff val="42346"/>
              </a:schemeClr>
            </a:gs>
          </a:gsLst>
          <a:lin ang="16200000" scaled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Title 1"/>
          <p:cNvSpPr txBox="1"/>
          <p:nvPr>
            <p:ph type="ctrTitle"/>
          </p:nvPr>
        </p:nvSpPr>
        <p:spPr>
          <a:xfrm>
            <a:off x="582331" y="927607"/>
            <a:ext cx="7772401" cy="1470026"/>
          </a:xfrm>
          <a:prstGeom prst="rect">
            <a:avLst/>
          </a:prstGeom>
        </p:spPr>
        <p:txBody>
          <a:bodyPr/>
          <a:lstStyle/>
          <a:p>
            <a:pPr/>
            <a:r>
              <a:t>WEB DEVELOPMENT</a:t>
            </a:r>
          </a:p>
        </p:txBody>
      </p:sp>
      <p:sp>
        <p:nvSpPr>
          <p:cNvPr id="95" name="Subtitle 2"/>
          <p:cNvSpPr txBox="1"/>
          <p:nvPr>
            <p:ph type="subTitle" sz="quarter" idx="1"/>
          </p:nvPr>
        </p:nvSpPr>
        <p:spPr>
          <a:xfrm>
            <a:off x="1035328" y="2929119"/>
            <a:ext cx="6400801" cy="1752601"/>
          </a:xfrm>
          <a:prstGeom prst="rect">
            <a:avLst/>
          </a:prstGeom>
        </p:spPr>
        <p:txBody>
          <a:bodyPr/>
          <a:lstStyle/>
          <a:p>
            <a:pPr defTabSz="352043">
              <a:spcBef>
                <a:spcPts val="500"/>
              </a:spcBef>
              <a:defRPr sz="2464">
                <a:solidFill>
                  <a:srgbClr val="000000"/>
                </a:solidFill>
              </a:defRPr>
            </a:pPr>
            <a:r>
              <a:t>Internship Task Presentation(IPL-Team)</a:t>
            </a:r>
          </a:p>
          <a:p>
            <a:pPr defTabSz="352043">
              <a:spcBef>
                <a:spcPts val="500"/>
              </a:spcBef>
              <a:defRPr sz="2464">
                <a:solidFill>
                  <a:srgbClr val="000000"/>
                </a:solidFill>
              </a:defRPr>
            </a:pPr>
            <a:r>
              <a:t>HK Maruthi</a:t>
            </a:r>
          </a:p>
          <a:p>
            <a:pPr defTabSz="352043">
              <a:spcBef>
                <a:spcPts val="500"/>
              </a:spcBef>
              <a:defRPr sz="2464">
                <a:solidFill>
                  <a:srgbClr val="000000"/>
                </a:solidFill>
              </a:defRPr>
            </a:pPr>
            <a:r>
              <a:t>ShadowFox</a:t>
            </a:r>
          </a:p>
          <a:p>
            <a:pPr defTabSz="352043">
              <a:spcBef>
                <a:spcPts val="500"/>
              </a:spcBef>
              <a:defRPr sz="2464">
                <a:solidFill>
                  <a:srgbClr val="000000"/>
                </a:solidFill>
              </a:defRPr>
            </a:pPr>
            <a:r>
              <a:t>February Batch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gradFill flip="none" rotWithShape="1">
          <a:gsLst>
            <a:gs pos="0">
              <a:schemeClr val="accent2">
                <a:hueOff val="-39879"/>
                <a:satOff val="52282"/>
                <a:lumOff val="29251"/>
              </a:schemeClr>
            </a:gs>
            <a:gs pos="35000">
              <a:srgbClr val="FFBFBE"/>
            </a:gs>
            <a:gs pos="100000">
              <a:schemeClr val="accent2">
                <a:hueOff val="-44018"/>
                <a:satOff val="52282"/>
                <a:lumOff val="42346"/>
              </a:schemeClr>
            </a:gs>
          </a:gsLst>
          <a:lin ang="16200000" scaled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Title 1"/>
          <p:cNvSpPr txBox="1"/>
          <p:nvPr>
            <p:ph type="title"/>
          </p:nvPr>
        </p:nvSpPr>
        <p:spPr>
          <a:xfrm>
            <a:off x="457200" y="2421602"/>
            <a:ext cx="8229600" cy="1143001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5"/>
                </a:solidFill>
              </a:defRPr>
            </a:lvl1pPr>
          </a:lstStyle>
          <a:p>
            <a:pPr/>
            <a:r>
              <a:t>THANK YOU!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gradFill flip="none" rotWithShape="1">
          <a:gsLst>
            <a:gs pos="0">
              <a:schemeClr val="accent2">
                <a:hueOff val="-39879"/>
                <a:satOff val="52282"/>
                <a:lumOff val="29251"/>
              </a:schemeClr>
            </a:gs>
            <a:gs pos="35000">
              <a:srgbClr val="FFBFBE"/>
            </a:gs>
            <a:gs pos="100000">
              <a:schemeClr val="accent2">
                <a:hueOff val="-44018"/>
                <a:satOff val="52282"/>
                <a:lumOff val="42346"/>
              </a:schemeClr>
            </a:gs>
          </a:gsLst>
          <a:lin ang="16200000" scaled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Title 1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CONTENTS</a:t>
            </a:r>
          </a:p>
        </p:txBody>
      </p:sp>
      <p:sp>
        <p:nvSpPr>
          <p:cNvPr id="98" name="Content Placeholder 2"/>
          <p:cNvSpPr txBox="1"/>
          <p:nvPr>
            <p:ph type="body" idx="1"/>
          </p:nvPr>
        </p:nvSpPr>
        <p:spPr>
          <a:xfrm>
            <a:off x="504235" y="1432064"/>
            <a:ext cx="9708721" cy="4525964"/>
          </a:xfrm>
          <a:prstGeom prst="rect">
            <a:avLst/>
          </a:prstGeom>
        </p:spPr>
        <p:txBody>
          <a:bodyPr/>
          <a:lstStyle/>
          <a:p>
            <a:pPr/>
            <a:r>
              <a:t>ACKNOWLEDGEMENT</a:t>
            </a:r>
          </a:p>
          <a:p>
            <a:pPr/>
            <a:r>
              <a:t>INTERMEDIATE LEVEL</a:t>
            </a:r>
          </a:p>
          <a:p>
            <a:pPr/>
            <a:r>
              <a:t>CONCLUSION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gradFill flip="none" rotWithShape="1">
          <a:gsLst>
            <a:gs pos="0">
              <a:schemeClr val="accent2">
                <a:hueOff val="-39879"/>
                <a:satOff val="52282"/>
                <a:lumOff val="29251"/>
              </a:schemeClr>
            </a:gs>
            <a:gs pos="35000">
              <a:srgbClr val="FFBFBE"/>
            </a:gs>
            <a:gs pos="100000">
              <a:schemeClr val="accent2">
                <a:hueOff val="-44018"/>
                <a:satOff val="52282"/>
                <a:lumOff val="42346"/>
              </a:schemeClr>
            </a:gs>
          </a:gsLst>
          <a:lin ang="16200000" scaled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Title 1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ACKNOWLEDGEMENT</a:t>
            </a:r>
          </a:p>
        </p:txBody>
      </p:sp>
      <p:sp>
        <p:nvSpPr>
          <p:cNvPr id="101" name="Content Placeholder 2"/>
          <p:cNvSpPr txBox="1"/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/>
          <a:lstStyle/>
          <a:p>
            <a:pPr/>
            <a:r>
              <a:t>I would like to express my gratitude to ShadowFox for giving me this opportunity.</a:t>
            </a:r>
          </a:p>
          <a:p>
            <a:pPr/>
          </a:p>
          <a:p>
            <a:pPr/>
            <a:r>
              <a:t>Special thanks to my coordinator, Mr. Aakash, for his guidance throughout my internship.</a:t>
            </a:r>
          </a:p>
          <a:p>
            <a:pPr/>
          </a:p>
          <a:p>
            <a:pPr/>
            <a:r>
              <a:t>This internship provided valuable hands-on experience in web development.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gradFill flip="none" rotWithShape="1">
          <a:gsLst>
            <a:gs pos="0">
              <a:schemeClr val="accent2">
                <a:hueOff val="-39879"/>
                <a:satOff val="52282"/>
                <a:lumOff val="29251"/>
              </a:schemeClr>
            </a:gs>
            <a:gs pos="35000">
              <a:srgbClr val="FFBFBE"/>
            </a:gs>
            <a:gs pos="100000">
              <a:schemeClr val="accent2">
                <a:hueOff val="-44018"/>
                <a:satOff val="52282"/>
                <a:lumOff val="42346"/>
              </a:schemeClr>
            </a:gs>
          </a:gsLst>
          <a:lin ang="16200000" scaled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Title 1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INTERMEDIATE LEVEL</a:t>
            </a:r>
          </a:p>
        </p:txBody>
      </p:sp>
      <p:sp>
        <p:nvSpPr>
          <p:cNvPr id="104" name="Content Placeholder 2"/>
          <p:cNvSpPr txBox="1"/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/>
          <a:lstStyle/>
          <a:p>
            <a:pPr/>
            <a:r>
              <a:t>Task: Development of a Web Application for Sunrisers Hyderabad</a:t>
            </a:r>
          </a:p>
          <a:p>
            <a:pPr/>
            <a:r>
              <a:t>Designed and implemented a webpage using HTML &amp; CSS.</a:t>
            </a:r>
          </a:p>
          <a:p>
            <a:pPr/>
            <a:r>
              <a:t>Developed sections for Players, Matches, News, Gallery, and Contact.</a:t>
            </a:r>
          </a:p>
          <a:p>
            <a:pPr/>
            <a:r>
              <a:t>Ensured responsiveness and optimized media handling.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gradFill flip="none" rotWithShape="1">
          <a:gsLst>
            <a:gs pos="0">
              <a:schemeClr val="accent2">
                <a:hueOff val="-39879"/>
                <a:satOff val="52282"/>
                <a:lumOff val="29251"/>
              </a:schemeClr>
            </a:gs>
            <a:gs pos="35000">
              <a:srgbClr val="FFBFBE"/>
            </a:gs>
            <a:gs pos="100000">
              <a:schemeClr val="accent2">
                <a:hueOff val="-44018"/>
                <a:satOff val="52282"/>
                <a:lumOff val="42346"/>
              </a:schemeClr>
            </a:gs>
          </a:gsLst>
          <a:lin ang="16200000" scaled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Title 1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WEBPAGE STRUCTURE</a:t>
            </a:r>
          </a:p>
        </p:txBody>
      </p:sp>
      <p:sp>
        <p:nvSpPr>
          <p:cNvPr id="107" name="Content Placeholder 2"/>
          <p:cNvSpPr txBox="1"/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/>
          <a:lstStyle/>
          <a:p>
            <a:pPr marL="336042" indent="-336042" defTabSz="448055">
              <a:defRPr sz="3136"/>
            </a:pPr>
            <a:r>
              <a:t>Header: Includes logo and navigation bar.</a:t>
            </a:r>
          </a:p>
          <a:p>
            <a:pPr marL="336042" indent="-336042" defTabSz="448055">
              <a:defRPr sz="3136"/>
            </a:pPr>
            <a:r>
              <a:t>Hero Section: Displays the main banner.</a:t>
            </a:r>
          </a:p>
          <a:p>
            <a:pPr marL="336042" indent="-336042" defTabSz="448055">
              <a:defRPr sz="3136"/>
            </a:pPr>
            <a:r>
              <a:t>Players Section: Showcases team members with images.</a:t>
            </a:r>
          </a:p>
          <a:p>
            <a:pPr marL="336042" indent="-336042" defTabSz="448055">
              <a:defRPr sz="3136"/>
            </a:pPr>
            <a:r>
              <a:t>News &amp; Matches: Provides match updates and news articles.</a:t>
            </a:r>
          </a:p>
          <a:p>
            <a:pPr marL="336042" indent="-336042" defTabSz="448055">
              <a:defRPr sz="3136"/>
            </a:pPr>
            <a:r>
              <a:t>Gallery: Displays images related to the team.</a:t>
            </a:r>
          </a:p>
          <a:p>
            <a:pPr marL="336042" indent="-336042" defTabSz="448055">
              <a:defRPr sz="3136"/>
            </a:pPr>
            <a:r>
              <a:t>Contact: Allows users to connect with the team.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gradFill flip="none" rotWithShape="1">
          <a:gsLst>
            <a:gs pos="0">
              <a:schemeClr val="accent2">
                <a:hueOff val="-39879"/>
                <a:satOff val="52282"/>
                <a:lumOff val="29251"/>
              </a:schemeClr>
            </a:gs>
            <a:gs pos="35000">
              <a:srgbClr val="FFBFBE"/>
            </a:gs>
            <a:gs pos="100000">
              <a:schemeClr val="accent2">
                <a:hueOff val="-44018"/>
                <a:satOff val="52282"/>
                <a:lumOff val="42346"/>
              </a:schemeClr>
            </a:gs>
          </a:gsLst>
          <a:lin ang="16200000" scaled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Output images"/>
          <p:cNvSpPr txBox="1"/>
          <p:nvPr/>
        </p:nvSpPr>
        <p:spPr>
          <a:xfrm>
            <a:off x="2845576" y="12406"/>
            <a:ext cx="3452848" cy="6539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z="4400"/>
            </a:lvl1pPr>
          </a:lstStyle>
          <a:p>
            <a:pPr/>
            <a:r>
              <a:t>Output images</a:t>
            </a:r>
          </a:p>
        </p:txBody>
      </p:sp>
      <p:pic>
        <p:nvPicPr>
          <p:cNvPr id="110" name="Screenshot 2025-02-28 at 3.24.36 PM.png" descr="Screenshot 2025-02-28 at 3.24.36 PM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84644" y="746046"/>
            <a:ext cx="3578417" cy="2236511"/>
          </a:xfrm>
          <a:prstGeom prst="rect">
            <a:avLst/>
          </a:prstGeom>
          <a:ln w="12700">
            <a:miter lim="400000"/>
          </a:ln>
        </p:spPr>
      </p:pic>
      <p:pic>
        <p:nvPicPr>
          <p:cNvPr id="111" name="Screenshot 2025-02-28 at 3.24.45 PM.png" descr="Screenshot 2025-02-28 at 3.24.45 PM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4912945" y="746046"/>
            <a:ext cx="3578418" cy="2236511"/>
          </a:xfrm>
          <a:prstGeom prst="rect">
            <a:avLst/>
          </a:prstGeom>
          <a:ln w="12700">
            <a:miter lim="400000"/>
          </a:ln>
        </p:spPr>
      </p:pic>
      <p:pic>
        <p:nvPicPr>
          <p:cNvPr id="112" name="Screenshot 2025-02-28 at 3.24.51 PM.png" descr="Screenshot 2025-02-28 at 3.24.51 PM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461524" y="3534776"/>
            <a:ext cx="3824656" cy="2390410"/>
          </a:xfrm>
          <a:prstGeom prst="rect">
            <a:avLst/>
          </a:prstGeom>
          <a:ln w="12700">
            <a:miter lim="400000"/>
          </a:ln>
        </p:spPr>
      </p:pic>
      <p:pic>
        <p:nvPicPr>
          <p:cNvPr id="113" name="Screenshot 2025-02-28 at 3.24.57 PM.png" descr="Screenshot 2025-02-28 at 3.24.57 PM.png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4990547" y="3486672"/>
            <a:ext cx="3978588" cy="248661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gradFill flip="none" rotWithShape="1">
          <a:gsLst>
            <a:gs pos="0">
              <a:schemeClr val="accent2">
                <a:hueOff val="-39879"/>
                <a:satOff val="52282"/>
                <a:lumOff val="29251"/>
              </a:schemeClr>
            </a:gs>
            <a:gs pos="35000">
              <a:srgbClr val="FFBFBE"/>
            </a:gs>
            <a:gs pos="100000">
              <a:schemeClr val="accent2">
                <a:hueOff val="-44018"/>
                <a:satOff val="52282"/>
                <a:lumOff val="42346"/>
              </a:schemeClr>
            </a:gs>
          </a:gsLst>
          <a:lin ang="16200000" scaled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5" name="Screenshot 2025-02-28 at 3.25.01 PM.png" descr="Screenshot 2025-02-28 at 3.25.01 PM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39285" y="714646"/>
            <a:ext cx="8265430" cy="5165895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gradFill flip="none" rotWithShape="1">
          <a:gsLst>
            <a:gs pos="0">
              <a:schemeClr val="accent2">
                <a:hueOff val="-39879"/>
                <a:satOff val="52282"/>
                <a:lumOff val="29251"/>
              </a:schemeClr>
            </a:gs>
            <a:gs pos="35000">
              <a:srgbClr val="FFBFBE"/>
            </a:gs>
            <a:gs pos="100000">
              <a:schemeClr val="accent2">
                <a:hueOff val="-44018"/>
                <a:satOff val="52282"/>
                <a:lumOff val="42346"/>
              </a:schemeClr>
            </a:gs>
          </a:gsLst>
          <a:lin ang="16200000" scaled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Title 1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CHALLENGES &amp; SOLUTIONS</a:t>
            </a:r>
          </a:p>
        </p:txBody>
      </p:sp>
      <p:sp>
        <p:nvSpPr>
          <p:cNvPr id="118" name="Content Placeholder 2"/>
          <p:cNvSpPr txBox="1"/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/>
          <a:lstStyle/>
          <a:p>
            <a:pPr/>
            <a:r>
              <a:t>Cross-Browser Compatibility: Ensured uniform appearance across different browsers.</a:t>
            </a:r>
          </a:p>
          <a:p>
            <a:pPr/>
            <a:r>
              <a:t>Performance Optimization: Optimized images and implemented lazy loading.</a:t>
            </a:r>
          </a:p>
          <a:p>
            <a:pPr/>
            <a:r>
              <a:t>UI/UX Improvements: Enhanced readability with structured layouts and styling.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bg>
      <p:bgPr>
        <a:gradFill flip="none" rotWithShape="1">
          <a:gsLst>
            <a:gs pos="0">
              <a:schemeClr val="accent2">
                <a:hueOff val="-39879"/>
                <a:satOff val="52282"/>
                <a:lumOff val="29251"/>
              </a:schemeClr>
            </a:gs>
            <a:gs pos="35000">
              <a:srgbClr val="FFBFBE"/>
            </a:gs>
            <a:gs pos="100000">
              <a:schemeClr val="accent2">
                <a:hueOff val="-44018"/>
                <a:satOff val="52282"/>
                <a:lumOff val="42346"/>
              </a:schemeClr>
            </a:gs>
          </a:gsLst>
          <a:lin ang="16200000" scaled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Title 1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CONCLUSION</a:t>
            </a:r>
          </a:p>
        </p:txBody>
      </p:sp>
      <p:sp>
        <p:nvSpPr>
          <p:cNvPr id="121" name="Content Placeholder 2"/>
          <p:cNvSpPr txBox="1"/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/>
          <a:lstStyle/>
          <a:p>
            <a:pPr/>
            <a:r>
              <a:t>This internship provided an enriching experience where I applied theoretical knowledge to real-world web development. The project enhanced my UI/UX skills and problem-solving capabilities.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 Them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FF00FF"/>
      </a:folHlink>
    </a:clrScheme>
    <a:fontScheme name="Office Theme">
      <a:majorFont>
        <a:latin typeface="Helvetica"/>
        <a:ea typeface="Helvetica"/>
        <a:cs typeface="Helvetica"/>
      </a:majorFont>
      <a:minorFont>
        <a:latin typeface="Calibri"/>
        <a:ea typeface="Calibri"/>
        <a:cs typeface="Calibri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3000" dir="540000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45719" tIns="45719" rIns="45719" bIns="45719" numCol="1" spcCol="38100" rtlCol="0" anchor="ctr" upright="0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0000" dir="540000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 upright="0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 Them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FF00FF"/>
      </a:folHlink>
    </a:clrScheme>
    <a:fontScheme name="Office Theme">
      <a:majorFont>
        <a:latin typeface="Helvetica"/>
        <a:ea typeface="Helvetica"/>
        <a:cs typeface="Helvetica"/>
      </a:majorFont>
      <a:minorFont>
        <a:latin typeface="Calibri"/>
        <a:ea typeface="Calibri"/>
        <a:cs typeface="Calibri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sx="100000" sy="100000" kx="0" ky="0" algn="b" rotWithShape="0" blurRad="38100" dist="23000" dir="5400000">
              <a:srgbClr val="000000">
                <a:alpha val="35000"/>
              </a:srgbClr>
            </a:outerShdw>
          </a:effectLst>
        </a:effectStyle>
        <a:effectStyle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3000" dir="5400000">
            <a:srgbClr val="000000">
              <a:alpha val="35000"/>
            </a:srgbClr>
          </a:outerShdw>
        </a:effectLst>
        <a:sp3d/>
      </a:spPr>
      <a:bodyPr rot="0" spcFirstLastPara="1" vertOverflow="overflow" horzOverflow="overflow" vert="horz" wrap="square" lIns="45719" tIns="45719" rIns="45719" bIns="45719" numCol="1" spcCol="38100" rtlCol="0" anchor="ctr" upright="0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0000" dir="540000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 upright="0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